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77" r:id="rId4"/>
    <p:sldId id="278" r:id="rId5"/>
    <p:sldId id="279" r:id="rId6"/>
    <p:sldId id="280" r:id="rId7"/>
    <p:sldId id="263" r:id="rId8"/>
    <p:sldId id="27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0884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4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86BC1-828D-4396-A290-8F474D2731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9855" y="-100012"/>
            <a:ext cx="10993549" cy="1743075"/>
          </a:xfrm>
        </p:spPr>
        <p:txBody>
          <a:bodyPr/>
          <a:lstStyle/>
          <a:p>
            <a:r>
              <a:rPr lang="en-US" dirty="0"/>
              <a:t>Detecting Deep Fake Faces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4BDD4-5B07-4079-B94A-A43F7649D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1957389"/>
            <a:ext cx="10993546" cy="112837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By: Rahul torlapati</a:t>
            </a:r>
          </a:p>
          <a:p>
            <a:r>
              <a:rPr lang="en-US" dirty="0"/>
              <a:t>Data 606</a:t>
            </a:r>
          </a:p>
          <a:p>
            <a:r>
              <a:rPr lang="en-US" dirty="0"/>
              <a:t>https://github.com/rahultorlapati/DATA606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43229F-7DD7-3D46-94A9-855A04D75A6B}"/>
              </a:ext>
            </a:extLst>
          </p:cNvPr>
          <p:cNvSpPr txBox="1"/>
          <p:nvPr/>
        </p:nvSpPr>
        <p:spPr>
          <a:xfrm>
            <a:off x="2767263" y="583130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A120974-01D9-C149-A7BB-7BD55A98C1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936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96"/>
    </mc:Choice>
    <mc:Fallback>
      <p:transition spd="slow" advTm="87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DB085-B14E-4DAE-93F5-3C7779D96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93BB-E042-4BD2-ACBF-820BE150D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720360" cy="3678303"/>
          </a:xfrm>
        </p:spPr>
        <p:txBody>
          <a:bodyPr>
            <a:normAutofit/>
          </a:bodyPr>
          <a:lstStyle/>
          <a:p>
            <a:r>
              <a:rPr lang="en-US" dirty="0"/>
              <a:t>The images from CelebA dataset are in the dimension of 178*218</a:t>
            </a:r>
          </a:p>
          <a:p>
            <a:r>
              <a:rPr lang="en-US" dirty="0"/>
              <a:t>The images from Fake Faces dataset are in the dimension of 1024*1024</a:t>
            </a:r>
          </a:p>
          <a:p>
            <a:r>
              <a:rPr lang="en-US" dirty="0"/>
              <a:t>These images are resized into 224*224</a:t>
            </a:r>
          </a:p>
        </p:txBody>
      </p:sp>
      <p:pic>
        <p:nvPicPr>
          <p:cNvPr id="10" name="Picture 9" descr="A picture containing clothing, woman, wearing, girl&#10;&#10;Description automatically generated">
            <a:extLst>
              <a:ext uri="{FF2B5EF4-FFF2-40B4-BE49-F238E27FC236}">
                <a16:creationId xmlns:a16="http://schemas.microsoft.com/office/drawing/2014/main" id="{248DA6CD-0174-8A45-9EFC-A351CCEE20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4" r="4" b="4"/>
          <a:stretch/>
        </p:blipFill>
        <p:spPr>
          <a:xfrm>
            <a:off x="8051800" y="1892627"/>
            <a:ext cx="1806576" cy="2202738"/>
          </a:xfrm>
          <a:prstGeom prst="rect">
            <a:avLst/>
          </a:prstGeom>
        </p:spPr>
      </p:pic>
      <p:pic>
        <p:nvPicPr>
          <p:cNvPr id="12" name="Picture 11" descr="A person with red hair&#10;&#10;Description automatically generated">
            <a:extLst>
              <a:ext uri="{FF2B5EF4-FFF2-40B4-BE49-F238E27FC236}">
                <a16:creationId xmlns:a16="http://schemas.microsoft.com/office/drawing/2014/main" id="{8383085D-4832-A846-A374-E009BB4CEED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99" b="-4"/>
          <a:stretch/>
        </p:blipFill>
        <p:spPr>
          <a:xfrm>
            <a:off x="9963151" y="1892627"/>
            <a:ext cx="1788584" cy="2202738"/>
          </a:xfrm>
          <a:prstGeom prst="rect">
            <a:avLst/>
          </a:prstGeom>
        </p:spPr>
      </p:pic>
      <p:pic>
        <p:nvPicPr>
          <p:cNvPr id="14" name="Picture 13" descr="A close up of a person&#10;&#10;Description automatically generated">
            <a:extLst>
              <a:ext uri="{FF2B5EF4-FFF2-40B4-BE49-F238E27FC236}">
                <a16:creationId xmlns:a16="http://schemas.microsoft.com/office/drawing/2014/main" id="{FA2EF749-79AD-D443-A8CE-D1E34FDAE8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89" r="-1" b="-1"/>
          <a:stretch/>
        </p:blipFill>
        <p:spPr>
          <a:xfrm>
            <a:off x="8051799" y="4187827"/>
            <a:ext cx="1806576" cy="2202738"/>
          </a:xfrm>
          <a:prstGeom prst="rect">
            <a:avLst/>
          </a:prstGeom>
        </p:spPr>
      </p:pic>
      <p:pic>
        <p:nvPicPr>
          <p:cNvPr id="16" name="Picture 15" descr="A close up of a person&#10;&#10;Description automatically generated">
            <a:extLst>
              <a:ext uri="{FF2B5EF4-FFF2-40B4-BE49-F238E27FC236}">
                <a16:creationId xmlns:a16="http://schemas.microsoft.com/office/drawing/2014/main" id="{DF74E9B5-B782-854B-99D0-528D84C2208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2" r="97" b="-4"/>
          <a:stretch/>
        </p:blipFill>
        <p:spPr>
          <a:xfrm>
            <a:off x="9963151" y="4187827"/>
            <a:ext cx="1788584" cy="220273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E41DFD4-0C5A-EE4C-8216-91497DB419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929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53"/>
    </mc:Choice>
    <mc:Fallback>
      <p:transition spd="slow" advTm="60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DB085-B14E-4DAE-93F5-3C7779D96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93BB-E042-4BD2-ACBF-820BE150D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720360" cy="3678303"/>
          </a:xfrm>
        </p:spPr>
        <p:txBody>
          <a:bodyPr>
            <a:normAutofit/>
          </a:bodyPr>
          <a:lstStyle/>
          <a:p>
            <a:r>
              <a:rPr lang="en-US" dirty="0"/>
              <a:t>There are 202,599 images in the CelebA dataset and 160,000 images in the Fake Faces dataset.</a:t>
            </a:r>
          </a:p>
          <a:p>
            <a:r>
              <a:rPr lang="en-US" dirty="0"/>
              <a:t>These datasets are divided into real_train and real_test and fake_train and fake_test datasets.</a:t>
            </a:r>
          </a:p>
          <a:p>
            <a:r>
              <a:rPr lang="en-US" dirty="0"/>
              <a:t>A random sample of 5000 images from each dataset are used as dataset for model building.</a:t>
            </a:r>
          </a:p>
        </p:txBody>
      </p:sp>
      <p:pic>
        <p:nvPicPr>
          <p:cNvPr id="10" name="Picture 9" descr="A picture containing clothing, woman, wearing, girl&#10;&#10;Description automatically generated">
            <a:extLst>
              <a:ext uri="{FF2B5EF4-FFF2-40B4-BE49-F238E27FC236}">
                <a16:creationId xmlns:a16="http://schemas.microsoft.com/office/drawing/2014/main" id="{248DA6CD-0174-8A45-9EFC-A351CCEE20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4" r="4" b="4"/>
          <a:stretch/>
        </p:blipFill>
        <p:spPr>
          <a:xfrm>
            <a:off x="8051800" y="1892627"/>
            <a:ext cx="1806576" cy="2202738"/>
          </a:xfrm>
          <a:prstGeom prst="rect">
            <a:avLst/>
          </a:prstGeom>
        </p:spPr>
      </p:pic>
      <p:pic>
        <p:nvPicPr>
          <p:cNvPr id="12" name="Picture 11" descr="A person with red hair&#10;&#10;Description automatically generated">
            <a:extLst>
              <a:ext uri="{FF2B5EF4-FFF2-40B4-BE49-F238E27FC236}">
                <a16:creationId xmlns:a16="http://schemas.microsoft.com/office/drawing/2014/main" id="{8383085D-4832-A846-A374-E009BB4CEED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99" b="-4"/>
          <a:stretch/>
        </p:blipFill>
        <p:spPr>
          <a:xfrm>
            <a:off x="9963151" y="1892627"/>
            <a:ext cx="1788584" cy="2202738"/>
          </a:xfrm>
          <a:prstGeom prst="rect">
            <a:avLst/>
          </a:prstGeom>
        </p:spPr>
      </p:pic>
      <p:pic>
        <p:nvPicPr>
          <p:cNvPr id="14" name="Picture 13" descr="A close up of a person&#10;&#10;Description automatically generated">
            <a:extLst>
              <a:ext uri="{FF2B5EF4-FFF2-40B4-BE49-F238E27FC236}">
                <a16:creationId xmlns:a16="http://schemas.microsoft.com/office/drawing/2014/main" id="{FA2EF749-79AD-D443-A8CE-D1E34FDAE85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89" r="-1" b="-1"/>
          <a:stretch/>
        </p:blipFill>
        <p:spPr>
          <a:xfrm>
            <a:off x="8051799" y="4187827"/>
            <a:ext cx="1806576" cy="2202738"/>
          </a:xfrm>
          <a:prstGeom prst="rect">
            <a:avLst/>
          </a:prstGeom>
        </p:spPr>
      </p:pic>
      <p:pic>
        <p:nvPicPr>
          <p:cNvPr id="16" name="Picture 15" descr="A close up of a person&#10;&#10;Description automatically generated">
            <a:extLst>
              <a:ext uri="{FF2B5EF4-FFF2-40B4-BE49-F238E27FC236}">
                <a16:creationId xmlns:a16="http://schemas.microsoft.com/office/drawing/2014/main" id="{DF74E9B5-B782-854B-99D0-528D84C2208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2" r="97" b="-4"/>
          <a:stretch/>
        </p:blipFill>
        <p:spPr>
          <a:xfrm>
            <a:off x="9963151" y="4187827"/>
            <a:ext cx="1788584" cy="220273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114898-1AEE-D645-98F5-9CBA82D8E1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09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101"/>
    </mc:Choice>
    <mc:Fallback>
      <p:transition spd="slow" advTm="541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DB085-B14E-4DAE-93F5-3C7779D96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Image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93BB-E042-4BD2-ACBF-820BE150D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720360" cy="1914869"/>
          </a:xfrm>
        </p:spPr>
        <p:txBody>
          <a:bodyPr>
            <a:normAutofit/>
          </a:bodyPr>
          <a:lstStyle/>
          <a:p>
            <a:r>
              <a:rPr lang="en-US" dirty="0"/>
              <a:t>This class generates batches of tensor image data with real-time data augmentation. The data will be looped over in batches. </a:t>
            </a:r>
          </a:p>
          <a:p>
            <a:endParaRPr lang="en-US" dirty="0"/>
          </a:p>
        </p:txBody>
      </p:sp>
      <p:pic>
        <p:nvPicPr>
          <p:cNvPr id="12" name="Picture 11" descr="A person with red hair&#10;&#10;Description automatically generated">
            <a:extLst>
              <a:ext uri="{FF2B5EF4-FFF2-40B4-BE49-F238E27FC236}">
                <a16:creationId xmlns:a16="http://schemas.microsoft.com/office/drawing/2014/main" id="{8383085D-4832-A846-A374-E009BB4CEE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9" b="-4"/>
          <a:stretch/>
        </p:blipFill>
        <p:spPr>
          <a:xfrm>
            <a:off x="9963151" y="1892627"/>
            <a:ext cx="1788584" cy="2202738"/>
          </a:xfrm>
          <a:prstGeom prst="rect">
            <a:avLst/>
          </a:prstGeom>
        </p:spPr>
      </p:pic>
      <p:pic>
        <p:nvPicPr>
          <p:cNvPr id="14" name="Picture 13" descr="A close up of a person&#10;&#10;Description automatically generated">
            <a:extLst>
              <a:ext uri="{FF2B5EF4-FFF2-40B4-BE49-F238E27FC236}">
                <a16:creationId xmlns:a16="http://schemas.microsoft.com/office/drawing/2014/main" id="{FA2EF749-79AD-D443-A8CE-D1E34FDAE8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89" r="-1" b="-1"/>
          <a:stretch/>
        </p:blipFill>
        <p:spPr>
          <a:xfrm>
            <a:off x="8051799" y="4187827"/>
            <a:ext cx="1806576" cy="2202738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8B8FCF7-0DE9-884D-B4CF-E060C895FC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192" y="3516993"/>
            <a:ext cx="8298599" cy="2295144"/>
          </a:xfrm>
          <a:prstGeom prst="rect">
            <a:avLst/>
          </a:prstGeom>
        </p:spPr>
      </p:pic>
      <p:pic>
        <p:nvPicPr>
          <p:cNvPr id="16" name="Picture 15" descr="A close up of a person&#10;&#10;Description automatically generated">
            <a:extLst>
              <a:ext uri="{FF2B5EF4-FFF2-40B4-BE49-F238E27FC236}">
                <a16:creationId xmlns:a16="http://schemas.microsoft.com/office/drawing/2014/main" id="{DF74E9B5-B782-854B-99D0-528D84C2208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2" r="97" b="-4"/>
          <a:stretch/>
        </p:blipFill>
        <p:spPr>
          <a:xfrm>
            <a:off x="9963151" y="4187827"/>
            <a:ext cx="1788584" cy="2202738"/>
          </a:xfrm>
          <a:prstGeom prst="rect">
            <a:avLst/>
          </a:prstGeom>
        </p:spPr>
      </p:pic>
      <p:pic>
        <p:nvPicPr>
          <p:cNvPr id="10" name="Picture 9" descr="A picture containing clothing, woman, wearing, girl&#10;&#10;Description automatically generated">
            <a:extLst>
              <a:ext uri="{FF2B5EF4-FFF2-40B4-BE49-F238E27FC236}">
                <a16:creationId xmlns:a16="http://schemas.microsoft.com/office/drawing/2014/main" id="{248DA6CD-0174-8A45-9EFC-A351CCEE202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794" r="4" b="4"/>
          <a:stretch/>
        </p:blipFill>
        <p:spPr>
          <a:xfrm>
            <a:off x="8051800" y="1892627"/>
            <a:ext cx="1806576" cy="2202738"/>
          </a:xfrm>
          <a:prstGeom prst="rect">
            <a:avLst/>
          </a:prstGeom>
        </p:spPr>
      </p:pic>
      <p:pic>
        <p:nvPicPr>
          <p:cNvPr id="17" name="Picture 16" descr="A close up of a person&#10;&#10;Description automatically generated">
            <a:extLst>
              <a:ext uri="{FF2B5EF4-FFF2-40B4-BE49-F238E27FC236}">
                <a16:creationId xmlns:a16="http://schemas.microsoft.com/office/drawing/2014/main" id="{5D258787-D618-E340-88CF-56591296D3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89" r="-1" b="-1"/>
          <a:stretch/>
        </p:blipFill>
        <p:spPr>
          <a:xfrm>
            <a:off x="8051800" y="4146639"/>
            <a:ext cx="1806576" cy="220273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2E405D9-EE27-5F4B-9BF0-1608C7E53F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26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60"/>
    </mc:Choice>
    <mc:Fallback>
      <p:transition spd="slow" advTm="32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DB085-B14E-4DAE-93F5-3C7779D96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Model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293BB-E042-4BD2-ACBF-820BE150D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94457"/>
            <a:ext cx="6720360" cy="1914869"/>
          </a:xfrm>
        </p:spPr>
        <p:txBody>
          <a:bodyPr>
            <a:normAutofit/>
          </a:bodyPr>
          <a:lstStyle/>
          <a:p>
            <a:r>
              <a:rPr lang="en-US" dirty="0"/>
              <a:t>The model type that we will be using is Sequential. Sequential is the easiest way to build a model in Keras. It allows you to build a model layer by layer. We use the add() function to add layers to our model. </a:t>
            </a:r>
          </a:p>
          <a:p>
            <a:endParaRPr lang="en-US" dirty="0"/>
          </a:p>
        </p:txBody>
      </p:sp>
      <p:pic>
        <p:nvPicPr>
          <p:cNvPr id="12" name="Picture 11" descr="A person with red hair&#10;&#10;Description automatically generated">
            <a:extLst>
              <a:ext uri="{FF2B5EF4-FFF2-40B4-BE49-F238E27FC236}">
                <a16:creationId xmlns:a16="http://schemas.microsoft.com/office/drawing/2014/main" id="{8383085D-4832-A846-A374-E009BB4CEE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9" b="-4"/>
          <a:stretch/>
        </p:blipFill>
        <p:spPr>
          <a:xfrm>
            <a:off x="9963151" y="1892627"/>
            <a:ext cx="1788584" cy="2202738"/>
          </a:xfrm>
          <a:prstGeom prst="rect">
            <a:avLst/>
          </a:prstGeom>
        </p:spPr>
      </p:pic>
      <p:pic>
        <p:nvPicPr>
          <p:cNvPr id="14" name="Picture 13" descr="A close up of a person&#10;&#10;Description automatically generated">
            <a:extLst>
              <a:ext uri="{FF2B5EF4-FFF2-40B4-BE49-F238E27FC236}">
                <a16:creationId xmlns:a16="http://schemas.microsoft.com/office/drawing/2014/main" id="{FA2EF749-79AD-D443-A8CE-D1E34FDAE8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89" r="-1" b="-1"/>
          <a:stretch/>
        </p:blipFill>
        <p:spPr>
          <a:xfrm>
            <a:off x="8051799" y="4187827"/>
            <a:ext cx="1806576" cy="22027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B8FCF7-0DE9-884D-B4CF-E060C895FC3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887967" y="3623291"/>
            <a:ext cx="6106811" cy="2636107"/>
          </a:xfrm>
          <a:prstGeom prst="rect">
            <a:avLst/>
          </a:prstGeom>
        </p:spPr>
      </p:pic>
      <p:pic>
        <p:nvPicPr>
          <p:cNvPr id="16" name="Picture 15" descr="A close up of a person&#10;&#10;Description automatically generated">
            <a:extLst>
              <a:ext uri="{FF2B5EF4-FFF2-40B4-BE49-F238E27FC236}">
                <a16:creationId xmlns:a16="http://schemas.microsoft.com/office/drawing/2014/main" id="{DF74E9B5-B782-854B-99D0-528D84C2208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2" r="97" b="-4"/>
          <a:stretch/>
        </p:blipFill>
        <p:spPr>
          <a:xfrm>
            <a:off x="9963151" y="4187827"/>
            <a:ext cx="1788584" cy="2202738"/>
          </a:xfrm>
          <a:prstGeom prst="rect">
            <a:avLst/>
          </a:prstGeom>
        </p:spPr>
      </p:pic>
      <p:pic>
        <p:nvPicPr>
          <p:cNvPr id="10" name="Picture 9" descr="A picture containing clothing, woman, wearing, girl&#10;&#10;Description automatically generated">
            <a:extLst>
              <a:ext uri="{FF2B5EF4-FFF2-40B4-BE49-F238E27FC236}">
                <a16:creationId xmlns:a16="http://schemas.microsoft.com/office/drawing/2014/main" id="{248DA6CD-0174-8A45-9EFC-A351CCEE202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794" r="4" b="4"/>
          <a:stretch/>
        </p:blipFill>
        <p:spPr>
          <a:xfrm>
            <a:off x="8051800" y="1892627"/>
            <a:ext cx="1806576" cy="2202738"/>
          </a:xfrm>
          <a:prstGeom prst="rect">
            <a:avLst/>
          </a:prstGeom>
        </p:spPr>
      </p:pic>
      <p:pic>
        <p:nvPicPr>
          <p:cNvPr id="17" name="Picture 16" descr="A close up of a person&#10;&#10;Description automatically generated">
            <a:extLst>
              <a:ext uri="{FF2B5EF4-FFF2-40B4-BE49-F238E27FC236}">
                <a16:creationId xmlns:a16="http://schemas.microsoft.com/office/drawing/2014/main" id="{5D258787-D618-E340-88CF-56591296D3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89" r="-1" b="-1"/>
          <a:stretch/>
        </p:blipFill>
        <p:spPr>
          <a:xfrm>
            <a:off x="8051800" y="4146639"/>
            <a:ext cx="1806576" cy="220273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1A7E6EA-9B98-A741-96A3-4D152CE2A1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50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543"/>
    </mc:Choice>
    <mc:Fallback>
      <p:transition spd="slow" advTm="158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DB085-B14E-4DAE-93F5-3C7779D96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Model Building</a:t>
            </a:r>
          </a:p>
        </p:txBody>
      </p:sp>
      <p:pic>
        <p:nvPicPr>
          <p:cNvPr id="12" name="Picture 11" descr="A person with red hair&#10;&#10;Description automatically generated">
            <a:extLst>
              <a:ext uri="{FF2B5EF4-FFF2-40B4-BE49-F238E27FC236}">
                <a16:creationId xmlns:a16="http://schemas.microsoft.com/office/drawing/2014/main" id="{8383085D-4832-A846-A374-E009BB4CEE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9" b="-4"/>
          <a:stretch/>
        </p:blipFill>
        <p:spPr>
          <a:xfrm>
            <a:off x="9963151" y="1892627"/>
            <a:ext cx="1788584" cy="2202738"/>
          </a:xfrm>
          <a:prstGeom prst="rect">
            <a:avLst/>
          </a:prstGeom>
        </p:spPr>
      </p:pic>
      <p:pic>
        <p:nvPicPr>
          <p:cNvPr id="14" name="Picture 13" descr="A close up of a person&#10;&#10;Description automatically generated">
            <a:extLst>
              <a:ext uri="{FF2B5EF4-FFF2-40B4-BE49-F238E27FC236}">
                <a16:creationId xmlns:a16="http://schemas.microsoft.com/office/drawing/2014/main" id="{FA2EF749-79AD-D443-A8CE-D1E34FDAE8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89" r="-1" b="-1"/>
          <a:stretch/>
        </p:blipFill>
        <p:spPr>
          <a:xfrm>
            <a:off x="8051799" y="4187827"/>
            <a:ext cx="1806576" cy="22027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B8FCF7-0DE9-884D-B4CF-E060C895FC3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857709" y="2065531"/>
            <a:ext cx="6338222" cy="4325034"/>
          </a:xfrm>
          <a:prstGeom prst="rect">
            <a:avLst/>
          </a:prstGeom>
        </p:spPr>
      </p:pic>
      <p:pic>
        <p:nvPicPr>
          <p:cNvPr id="16" name="Picture 15" descr="A close up of a person&#10;&#10;Description automatically generated">
            <a:extLst>
              <a:ext uri="{FF2B5EF4-FFF2-40B4-BE49-F238E27FC236}">
                <a16:creationId xmlns:a16="http://schemas.microsoft.com/office/drawing/2014/main" id="{DF74E9B5-B782-854B-99D0-528D84C2208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02" r="97" b="-4"/>
          <a:stretch/>
        </p:blipFill>
        <p:spPr>
          <a:xfrm>
            <a:off x="9963151" y="4187827"/>
            <a:ext cx="1788584" cy="2202738"/>
          </a:xfrm>
          <a:prstGeom prst="rect">
            <a:avLst/>
          </a:prstGeom>
        </p:spPr>
      </p:pic>
      <p:pic>
        <p:nvPicPr>
          <p:cNvPr id="10" name="Picture 9" descr="A picture containing clothing, woman, wearing, girl&#10;&#10;Description automatically generated">
            <a:extLst>
              <a:ext uri="{FF2B5EF4-FFF2-40B4-BE49-F238E27FC236}">
                <a16:creationId xmlns:a16="http://schemas.microsoft.com/office/drawing/2014/main" id="{248DA6CD-0174-8A45-9EFC-A351CCEE202F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794" r="4" b="4"/>
          <a:stretch/>
        </p:blipFill>
        <p:spPr>
          <a:xfrm>
            <a:off x="8051800" y="1892627"/>
            <a:ext cx="1806576" cy="2202738"/>
          </a:xfrm>
          <a:prstGeom prst="rect">
            <a:avLst/>
          </a:prstGeom>
        </p:spPr>
      </p:pic>
      <p:pic>
        <p:nvPicPr>
          <p:cNvPr id="17" name="Picture 16" descr="A close up of a person&#10;&#10;Description automatically generated">
            <a:extLst>
              <a:ext uri="{FF2B5EF4-FFF2-40B4-BE49-F238E27FC236}">
                <a16:creationId xmlns:a16="http://schemas.microsoft.com/office/drawing/2014/main" id="{5D258787-D618-E340-88CF-56591296D3E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89" r="-1" b="-1"/>
          <a:stretch/>
        </p:blipFill>
        <p:spPr>
          <a:xfrm>
            <a:off x="8051800" y="4146639"/>
            <a:ext cx="1806576" cy="220273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395698E-2ECE-8843-9033-F142BF8BC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85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606"/>
    </mc:Choice>
    <mc:Fallback>
      <p:transition spd="slow" advTm="79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831F9-D62A-453B-AD62-1E691E48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5A30A-7971-406D-B299-6499400795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4233696" cy="3678303"/>
          </a:xfrm>
        </p:spPr>
        <p:txBody>
          <a:bodyPr/>
          <a:lstStyle/>
          <a:p>
            <a:r>
              <a:rPr lang="en-US" dirty="0"/>
              <a:t>Each model is run for 7 epochs</a:t>
            </a:r>
          </a:p>
          <a:p>
            <a:r>
              <a:rPr lang="en-US" dirty="0"/>
              <a:t>The simple Convolution network took 127 sec for each epoch to run</a:t>
            </a:r>
          </a:p>
          <a:p>
            <a:r>
              <a:rPr lang="en-US" dirty="0"/>
              <a:t>The Complex Network took about 126 sec for each epoch</a:t>
            </a:r>
          </a:p>
          <a:p>
            <a:r>
              <a:rPr lang="en-US" dirty="0"/>
              <a:t>These models are currently overfitting</a:t>
            </a:r>
          </a:p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F5A6D30-BF13-F14D-9876-F7FE311D5771}"/>
              </a:ext>
            </a:extLst>
          </p:cNvPr>
          <p:cNvSpPr txBox="1">
            <a:spLocks/>
          </p:cNvSpPr>
          <p:nvPr/>
        </p:nvSpPr>
        <p:spPr>
          <a:xfrm>
            <a:off x="5882063" y="2180495"/>
            <a:ext cx="4233696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F8DA1C2-2D33-3C4B-A047-EA96254CF3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702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34"/>
    </mc:Choice>
    <mc:Fallback>
      <p:transition spd="slow" advTm="46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831F9-D62A-453B-AD62-1E691E48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Deliverable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5A30A-7971-406D-B299-649940079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complex neural network using multiple convolution layers and employ recursive neural networks and LSTMs</a:t>
            </a:r>
          </a:p>
          <a:p>
            <a:r>
              <a:rPr lang="en-US" dirty="0"/>
              <a:t>Use pretrained </a:t>
            </a:r>
            <a:r>
              <a:rPr lang="en-US" dirty="0" err="1"/>
              <a:t>DenseNets</a:t>
            </a:r>
            <a:r>
              <a:rPr lang="en-US" dirty="0"/>
              <a:t> and </a:t>
            </a:r>
            <a:r>
              <a:rPr lang="en-US" dirty="0" err="1"/>
              <a:t>InceptionNets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8EAE7A2-6317-3B47-BC1A-6710EB3465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651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94"/>
    </mc:Choice>
    <mc:Fallback>
      <p:transition spd="slow" advTm="29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239</Words>
  <Application>Microsoft Macintosh PowerPoint</Application>
  <PresentationFormat>Widescreen</PresentationFormat>
  <Paragraphs>25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Gill Sans MT</vt:lpstr>
      <vt:lpstr>Wingdings 2</vt:lpstr>
      <vt:lpstr>Dividend</vt:lpstr>
      <vt:lpstr>Detecting Deep Fake Faces </vt:lpstr>
      <vt:lpstr>Preprocessing</vt:lpstr>
      <vt:lpstr>Preprocessing</vt:lpstr>
      <vt:lpstr>Image Preprocessing</vt:lpstr>
      <vt:lpstr>Model Building</vt:lpstr>
      <vt:lpstr>Model Building</vt:lpstr>
      <vt:lpstr>Output</vt:lpstr>
      <vt:lpstr>Next Deliverable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Deep Fake Faces </dc:title>
  <dc:creator>Rahul Torlapati</dc:creator>
  <cp:lastModifiedBy>Rahul Torlapati</cp:lastModifiedBy>
  <cp:revision>18</cp:revision>
  <dcterms:created xsi:type="dcterms:W3CDTF">2020-03-01T18:42:33Z</dcterms:created>
  <dcterms:modified xsi:type="dcterms:W3CDTF">2020-04-06T04:47:29Z</dcterms:modified>
</cp:coreProperties>
</file>